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4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325" r:id="rId9"/>
    <p:sldId id="262" r:id="rId10"/>
    <p:sldId id="280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324" r:id="rId57"/>
    <p:sldId id="267" r:id="rId58"/>
    <p:sldId id="269" r:id="rId59"/>
    <p:sldId id="270" r:id="rId60"/>
    <p:sldId id="271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271" dt="2022-11-15T14:50:59.8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7" autoAdjust="0"/>
    <p:restoredTop sz="85252" autoAdjust="0"/>
  </p:normalViewPr>
  <p:slideViewPr>
    <p:cSldViewPr snapToGrid="0">
      <p:cViewPr>
        <p:scale>
          <a:sx n="100" d="100"/>
          <a:sy n="100" d="100"/>
        </p:scale>
        <p:origin x="21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2-11-15T15:02:13.968" v="9799" actId="20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addSp delSp modSp mod ord modClrScheme chgLayout">
        <pc:chgData name="Weifeng Xu" userId="e7aed605-a3dd-4d5a-a692-a87037af107b" providerId="ADAL" clId="{51BD2A79-80D4-433F-A732-2B17722F1121}" dt="2022-11-15T14:30:38.685" v="9617" actId="207"/>
        <pc:sldMkLst>
          <pc:docMk/>
          <pc:sldMk cId="2594759916" sldId="262"/>
        </pc:sldMkLst>
        <pc:spChg chg="mod ord">
          <ac:chgData name="Weifeng Xu" userId="e7aed605-a3dd-4d5a-a692-a87037af107b" providerId="ADAL" clId="{51BD2A79-80D4-433F-A732-2B17722F1121}" dt="2022-11-15T14:30:38.685" v="9617" actId="207"/>
          <ac:spMkLst>
            <pc:docMk/>
            <pc:sldMk cId="2594759916" sldId="262"/>
            <ac:spMk id="2" creationId="{00000000-0000-0000-0000-000000000000}"/>
          </ac:spMkLst>
        </pc:spChg>
        <pc:spChg chg="del mod ord">
          <ac:chgData name="Weifeng Xu" userId="e7aed605-a3dd-4d5a-a692-a87037af107b" providerId="ADAL" clId="{51BD2A79-80D4-433F-A732-2B17722F1121}" dt="2022-11-15T14:27:21.060" v="9586" actId="478"/>
          <ac:spMkLst>
            <pc:docMk/>
            <pc:sldMk cId="2594759916" sldId="262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28:20.433" v="9598" actId="404"/>
          <ac:spMkLst>
            <pc:docMk/>
            <pc:sldMk cId="2594759916" sldId="262"/>
            <ac:spMk id="6" creationId="{7086A04A-49DD-DD41-0F8C-B9E810CA6A6B}"/>
          </ac:spMkLst>
        </pc:spChg>
        <pc:spChg chg="add mod">
          <ac:chgData name="Weifeng Xu" userId="e7aed605-a3dd-4d5a-a692-a87037af107b" providerId="ADAL" clId="{51BD2A79-80D4-433F-A732-2B17722F1121}" dt="2022-11-15T14:27:58.553" v="9595" actId="1076"/>
          <ac:spMkLst>
            <pc:docMk/>
            <pc:sldMk cId="2594759916" sldId="262"/>
            <ac:spMk id="7" creationId="{14D8C2D1-9D80-2785-3089-A1D793E57A99}"/>
          </ac:spMkLst>
        </pc:spChg>
        <pc:spChg chg="add mod">
          <ac:chgData name="Weifeng Xu" userId="e7aed605-a3dd-4d5a-a692-a87037af107b" providerId="ADAL" clId="{51BD2A79-80D4-433F-A732-2B17722F1121}" dt="2022-11-15T14:28:30.996" v="9600" actId="404"/>
          <ac:spMkLst>
            <pc:docMk/>
            <pc:sldMk cId="2594759916" sldId="262"/>
            <ac:spMk id="9" creationId="{08664A87-4035-9E72-162E-03E4AED963BE}"/>
          </ac:spMkLst>
        </pc:spChg>
        <pc:picChg chg="add mod">
          <ac:chgData name="Weifeng Xu" userId="e7aed605-a3dd-4d5a-a692-a87037af107b" providerId="ADAL" clId="{51BD2A79-80D4-433F-A732-2B17722F1121}" dt="2022-11-15T14:27:58.553" v="9595" actId="1076"/>
          <ac:picMkLst>
            <pc:docMk/>
            <pc:sldMk cId="2594759916" sldId="262"/>
            <ac:picMk id="4" creationId="{50E5EE18-DF60-6864-53CA-5AF54D0C8B5A}"/>
          </ac:picMkLst>
        </pc:picChg>
        <pc:picChg chg="mod">
          <ac:chgData name="Weifeng Xu" userId="e7aed605-a3dd-4d5a-a692-a87037af107b" providerId="ADAL" clId="{51BD2A79-80D4-433F-A732-2B17722F1121}" dt="2022-11-15T14:27:49.880" v="9594" actId="1076"/>
          <ac:picMkLst>
            <pc:docMk/>
            <pc:sldMk cId="2594759916" sldId="262"/>
            <ac:picMk id="5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11-15T14:25:30.521" v="9566" actId="478"/>
          <ac:picMkLst>
            <pc:docMk/>
            <pc:sldMk cId="2594759916" sldId="262"/>
            <ac:picMk id="4098" creationId="{7624D81C-7DD2-19B2-0D35-DA13D9559115}"/>
          </ac:picMkLst>
        </pc:picChg>
        <pc:picChg chg="add mod">
          <ac:chgData name="Weifeng Xu" userId="e7aed605-a3dd-4d5a-a692-a87037af107b" providerId="ADAL" clId="{51BD2A79-80D4-433F-A732-2B17722F1121}" dt="2022-11-15T14:29:47.750" v="9602" actId="1076"/>
          <ac:picMkLst>
            <pc:docMk/>
            <pc:sldMk cId="2594759916" sldId="262"/>
            <ac:picMk id="4100" creationId="{B9B11B1B-B085-C23D-4C35-8329AA79708D}"/>
          </ac:picMkLst>
        </pc:picChg>
      </pc:sldChg>
      <pc:sldChg chg="addSp modSp del ord">
        <pc:chgData name="Weifeng Xu" userId="e7aed605-a3dd-4d5a-a692-a87037af107b" providerId="ADAL" clId="{51BD2A79-80D4-433F-A732-2B17722F1121}" dt="2022-11-15T14:29:12.713" v="9601" actId="47"/>
        <pc:sldMkLst>
          <pc:docMk/>
          <pc:sldMk cId="3112459456" sldId="263"/>
        </pc:sldMkLst>
        <pc:picChg chg="add mod">
          <ac:chgData name="Weifeng Xu" userId="e7aed605-a3dd-4d5a-a692-a87037af107b" providerId="ADAL" clId="{51BD2A79-80D4-433F-A732-2B17722F1121}" dt="2022-11-15T14:26:31.395" v="9580"/>
          <ac:picMkLst>
            <pc:docMk/>
            <pc:sldMk cId="3112459456" sldId="263"/>
            <ac:picMk id="2" creationId="{9988E872-D0B9-5490-50AF-CAA5553888A2}"/>
          </ac:picMkLst>
        </pc:picChg>
      </pc:sldChg>
      <pc:sldChg chg="modSp mod">
        <pc:chgData name="Weifeng Xu" userId="e7aed605-a3dd-4d5a-a692-a87037af107b" providerId="ADAL" clId="{51BD2A79-80D4-433F-A732-2B17722F1121}" dt="2022-11-15T14:07:50.592" v="9491" actId="20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2-11-15T14:07:50.592" v="9491" actId="20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3:19:08.405" v="9260" actId="207"/>
          <ac:spMkLst>
            <pc:docMk/>
            <pc:sldMk cId="4072206857" sldId="264"/>
            <ac:spMk id="7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2-04-26T01:42:34.610" v="9172" actId="20577"/>
        <pc:sldMkLst>
          <pc:docMk/>
          <pc:sldMk cId="558586821" sldId="265"/>
        </pc:sldMkLst>
        <pc:spChg chg="mod">
          <ac:chgData name="Weifeng Xu" userId="e7aed605-a3dd-4d5a-a692-a87037af107b" providerId="ADAL" clId="{51BD2A79-80D4-433F-A732-2B17722F1121}" dt="2022-04-26T01:41:45.750" v="9149" actId="6549"/>
          <ac:spMkLst>
            <pc:docMk/>
            <pc:sldMk cId="558586821" sldId="265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04-26T01:42:34.610" v="9172" actId="20577"/>
          <ac:spMkLst>
            <pc:docMk/>
            <pc:sldMk cId="558586821" sldId="265"/>
            <ac:spMk id="7" creationId="{D865B1A9-6627-4205-9DE8-363E4F2833F8}"/>
          </ac:spMkLst>
        </pc:spChg>
        <pc:picChg chg="add del">
          <ac:chgData name="Weifeng Xu" userId="e7aed605-a3dd-4d5a-a692-a87037af107b" providerId="ADAL" clId="{51BD2A79-80D4-433F-A732-2B17722F1121}" dt="2022-04-26T01:41:47.213" v="9152" actId="478"/>
          <ac:picMkLst>
            <pc:docMk/>
            <pc:sldMk cId="558586821" sldId="265"/>
            <ac:picMk id="4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04-26T01:41:46.525" v="9151" actId="22"/>
          <ac:picMkLst>
            <pc:docMk/>
            <pc:sldMk cId="558586821" sldId="265"/>
            <ac:picMk id="6" creationId="{05C26236-6D06-4820-B120-892BABF80010}"/>
          </ac:picMkLst>
        </pc:picChg>
      </pc:sldChg>
      <pc:sldChg chg="addSp delSp modSp mod ord modClrScheme chgLayout">
        <pc:chgData name="Weifeng Xu" userId="e7aed605-a3dd-4d5a-a692-a87037af107b" providerId="ADAL" clId="{51BD2A79-80D4-433F-A732-2B17722F1121}" dt="2022-11-15T14:35:22.426" v="9758" actId="20577"/>
        <pc:sldMkLst>
          <pc:docMk/>
          <pc:sldMk cId="1032879925" sldId="266"/>
        </pc:sldMkLst>
        <pc:spChg chg="del mod">
          <ac:chgData name="Weifeng Xu" userId="e7aed605-a3dd-4d5a-a692-a87037af107b" providerId="ADAL" clId="{51BD2A79-80D4-433F-A732-2B17722F1121}" dt="2022-11-15T14:31:56.023" v="9618" actId="478"/>
          <ac:spMkLst>
            <pc:docMk/>
            <pc:sldMk cId="1032879925" sldId="266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4:32:53.101" v="9696" actId="6549"/>
          <ac:spMkLst>
            <pc:docMk/>
            <pc:sldMk cId="1032879925" sldId="266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2-11-15T14:35:22.426" v="9758" actId="20577"/>
          <ac:spMkLst>
            <pc:docMk/>
            <pc:sldMk cId="1032879925" sldId="266"/>
            <ac:spMk id="6" creationId="{90F3254A-F987-4988-BA81-69E5DF93AD5A}"/>
          </ac:spMkLst>
        </pc:spChg>
        <pc:picChg chg="del mod">
          <ac:chgData name="Weifeng Xu" userId="e7aed605-a3dd-4d5a-a692-a87037af107b" providerId="ADAL" clId="{51BD2A79-80D4-433F-A732-2B17722F1121}" dt="2022-11-15T14:31:56.023" v="9618" actId="478"/>
          <ac:picMkLst>
            <pc:docMk/>
            <pc:sldMk cId="1032879925" sldId="266"/>
            <ac:picMk id="2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2-11-15T14:32:04.369" v="9619" actId="1076"/>
          <ac:picMkLst>
            <pc:docMk/>
            <pc:sldMk cId="1032879925" sldId="266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4:33:56.256" v="9700" actId="1076"/>
          <ac:picMkLst>
            <pc:docMk/>
            <pc:sldMk cId="1032879925" sldId="266"/>
            <ac:picMk id="1026" creationId="{FAB45A85-807D-31D8-E73C-77694057E4AA}"/>
          </ac:picMkLst>
        </pc:pic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2-04-26T22:26:57.310" v="9253" actId="1036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  <pc:cxnChg chg="mod">
          <ac:chgData name="Weifeng Xu" userId="e7aed605-a3dd-4d5a-a692-a87037af107b" providerId="ADAL" clId="{51BD2A79-80D4-433F-A732-2B17722F1121}" dt="2022-04-26T22:26:57.310" v="9253" actId="1036"/>
          <ac:cxnSpMkLst>
            <pc:docMk/>
            <pc:sldMk cId="4248248272" sldId="275"/>
            <ac:cxnSpMk id="11" creationId="{00000000-0000-0000-0000-000000000000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2-04-20T14:44:08.120" v="9082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2-04-20T14:44:02.020" v="9081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spChg chg="add del mod">
          <ac:chgData name="Weifeng Xu" userId="e7aed605-a3dd-4d5a-a692-a87037af107b" providerId="ADAL" clId="{51BD2A79-80D4-433F-A732-2B17722F1121}" dt="2022-04-20T14:43:14.647" v="9071" actId="478"/>
          <ac:spMkLst>
            <pc:docMk/>
            <pc:sldMk cId="1745657891" sldId="278"/>
            <ac:spMk id="23" creationId="{CA913362-F5DF-4E0C-9F2F-80B0248B947C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del mod">
          <ac:chgData name="Weifeng Xu" userId="e7aed605-a3dd-4d5a-a692-a87037af107b" providerId="ADAL" clId="{51BD2A79-80D4-433F-A732-2B17722F1121}" dt="2022-04-20T14:41:08.153" v="9035" actId="478"/>
          <ac:picMkLst>
            <pc:docMk/>
            <pc:sldMk cId="1745657891" sldId="278"/>
            <ac:picMk id="19" creationId="{81FC4FA9-5356-4145-82FE-CB549113066D}"/>
          </ac:picMkLst>
        </pc:picChg>
        <pc:picChg chg="add mod">
          <ac:chgData name="Weifeng Xu" userId="e7aed605-a3dd-4d5a-a692-a87037af107b" providerId="ADAL" clId="{51BD2A79-80D4-433F-A732-2B17722F1121}" dt="2022-04-20T14:44:08.120" v="9082" actId="1076"/>
          <ac:picMkLst>
            <pc:docMk/>
            <pc:sldMk cId="1745657891" sldId="278"/>
            <ac:picMk id="22" creationId="{236FDC01-98A3-46C7-B0B1-D8C818AF4F2C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2-04-20T15:03:08" v="9096" actId="1076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2-04-20T15:03:08" v="9096" actId="1076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2-04-20T15:03:07.468" v="9095" actId="14100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04-20T15:02:36.157" v="9090" actId="1076"/>
          <ac:picMkLst>
            <pc:docMk/>
            <pc:sldMk cId="3258344019" sldId="279"/>
            <ac:picMk id="15" creationId="{E127BD6B-0A9A-44F4-ADB9-6E767AE6CB2D}"/>
          </ac:picMkLst>
        </pc:picChg>
        <pc:picChg chg="add del mod">
          <ac:chgData name="Weifeng Xu" userId="e7aed605-a3dd-4d5a-a692-a87037af107b" providerId="ADAL" clId="{51BD2A79-80D4-433F-A732-2B17722F1121}" dt="2022-04-20T15:02:30.928" v="9088" actId="478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addSp delSp modSp mod modClrScheme chgLayout modNotesTx">
        <pc:chgData name="Weifeng Xu" userId="e7aed605-a3dd-4d5a-a692-a87037af107b" providerId="ADAL" clId="{51BD2A79-80D4-433F-A732-2B17722F1121}" dt="2022-11-15T14:38:29.706" v="9781" actId="1076"/>
        <pc:sldMkLst>
          <pc:docMk/>
          <pc:sldMk cId="2958228393" sldId="280"/>
        </pc:sldMkLst>
        <pc:spChg chg="del mod">
          <ac:chgData name="Weifeng Xu" userId="e7aed605-a3dd-4d5a-a692-a87037af107b" providerId="ADAL" clId="{51BD2A79-80D4-433F-A732-2B17722F1121}" dt="2022-11-15T14:19:51.630" v="9556" actId="700"/>
          <ac:spMkLst>
            <pc:docMk/>
            <pc:sldMk cId="2958228393" sldId="280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38:07.475" v="9774" actId="1076"/>
          <ac:spMkLst>
            <pc:docMk/>
            <pc:sldMk cId="2958228393" sldId="280"/>
            <ac:spMk id="2" creationId="{784039CF-CA8F-7C72-F942-C266F18BACA4}"/>
          </ac:spMkLst>
        </pc:spChg>
        <pc:spChg chg="add mod">
          <ac:chgData name="Weifeng Xu" userId="e7aed605-a3dd-4d5a-a692-a87037af107b" providerId="ADAL" clId="{51BD2A79-80D4-433F-A732-2B17722F1121}" dt="2022-11-15T14:38:16.712" v="9777" actId="20577"/>
          <ac:spMkLst>
            <pc:docMk/>
            <pc:sldMk cId="2958228393" sldId="280"/>
            <ac:spMk id="3" creationId="{1B8CA9F8-12F4-FDC6-DC34-36DEB17CDF13}"/>
          </ac:spMkLst>
        </pc:spChg>
        <pc:spChg chg="del mod ord">
          <ac:chgData name="Weifeng Xu" userId="e7aed605-a3dd-4d5a-a692-a87037af107b" providerId="ADAL" clId="{51BD2A79-80D4-433F-A732-2B17722F1121}" dt="2022-11-15T14:19:55.797" v="9557" actId="478"/>
          <ac:spMkLst>
            <pc:docMk/>
            <pc:sldMk cId="2958228393" sldId="28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38:29.706" v="9781" actId="1076"/>
          <ac:spMkLst>
            <pc:docMk/>
            <pc:sldMk cId="2958228393" sldId="280"/>
            <ac:spMk id="4" creationId="{65452D21-F2AA-FCC3-4DA0-1822275D42EF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5" creationId="{5D9DEA08-8D81-9C7B-A843-329E1755102E}"/>
          </ac:spMkLst>
        </pc:spChg>
        <pc:spChg chg="add del mod">
          <ac:chgData name="Weifeng Xu" userId="e7aed605-a3dd-4d5a-a692-a87037af107b" providerId="ADAL" clId="{51BD2A79-80D4-433F-A732-2B17722F1121}" dt="2022-11-15T13:53:38.061" v="9396" actId="478"/>
          <ac:spMkLst>
            <pc:docMk/>
            <pc:sldMk cId="2958228393" sldId="280"/>
            <ac:spMk id="7" creationId="{9C31B487-12A1-9D7B-E413-6B5F79F62522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5" creationId="{1CE4B2E3-FE13-7C90-D360-DDABB0FCA0B2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7" creationId="{16294501-FDB6-0BCE-77EE-FB473DFAD553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8" creationId="{58505853-E75A-924B-FBB2-BE5BA956F0A3}"/>
          </ac:spMkLst>
        </pc:spChg>
        <pc:grpChg chg="del mod">
          <ac:chgData name="Weifeng Xu" userId="e7aed605-a3dd-4d5a-a692-a87037af107b" providerId="ADAL" clId="{51BD2A79-80D4-433F-A732-2B17722F1121}" dt="2022-11-15T13:54:05.041" v="9405"/>
          <ac:grpSpMkLst>
            <pc:docMk/>
            <pc:sldMk cId="2958228393" sldId="280"/>
            <ac:grpSpMk id="11" creationId="{5270650C-2B3B-FEBD-761D-FB18374DF4F3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13" creationId="{87BEBF11-4988-A95A-5467-C9C674A47FEB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1" creationId="{45EACFA4-8E6F-B84B-C6EB-821CA18F144A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36:37.338" v="9767" actId="1076"/>
          <ac:picMkLst>
            <pc:docMk/>
            <pc:sldMk cId="2958228393" sldId="280"/>
            <ac:picMk id="2050" creationId="{6F0DCB51-7160-71A3-9342-58D04E1D2562}"/>
          </ac:picMkLst>
        </pc:picChg>
        <pc:picChg chg="add del mod">
          <ac:chgData name="Weifeng Xu" userId="e7aed605-a3dd-4d5a-a692-a87037af107b" providerId="ADAL" clId="{51BD2A79-80D4-433F-A732-2B17722F1121}" dt="2022-11-15T13:36:43.505" v="9285" actId="478"/>
          <ac:picMkLst>
            <pc:docMk/>
            <pc:sldMk cId="2958228393" sldId="280"/>
            <ac:picMk id="2050" creationId="{EB381DDA-4539-6938-F2B3-572F0833641F}"/>
          </ac:picMkLst>
        </pc:picChg>
        <pc:picChg chg="add mod">
          <ac:chgData name="Weifeng Xu" userId="e7aed605-a3dd-4d5a-a692-a87037af107b" providerId="ADAL" clId="{51BD2A79-80D4-433F-A732-2B17722F1121}" dt="2022-11-15T14:20:01.892" v="9560" actId="1076"/>
          <ac:picMkLst>
            <pc:docMk/>
            <pc:sldMk cId="2958228393" sldId="280"/>
            <ac:picMk id="2052" creationId="{8AE6E42D-3836-4A08-986A-394A07E36875}"/>
          </ac:picMkLst>
        </pc:picChg>
        <pc:picChg chg="add del mod">
          <ac:chgData name="Weifeng Xu" userId="e7aed605-a3dd-4d5a-a692-a87037af107b" providerId="ADAL" clId="{51BD2A79-80D4-433F-A732-2B17722F1121}" dt="2022-11-15T13:40:39.245" v="9295" actId="478"/>
          <ac:picMkLst>
            <pc:docMk/>
            <pc:sldMk cId="2958228393" sldId="280"/>
            <ac:picMk id="2054" creationId="{551B9027-9BE1-31C7-5646-3F541851E7F1}"/>
          </ac:picMkLst>
        </pc:picChg>
        <pc:picChg chg="add del mod">
          <ac:chgData name="Weifeng Xu" userId="e7aed605-a3dd-4d5a-a692-a87037af107b" providerId="ADAL" clId="{51BD2A79-80D4-433F-A732-2B17722F1121}" dt="2022-11-15T13:40:48.087" v="9301"/>
          <ac:picMkLst>
            <pc:docMk/>
            <pc:sldMk cId="2958228393" sldId="280"/>
            <ac:picMk id="2056" creationId="{25AD4DB1-C300-4DB0-7DC4-853A8DB25453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58" creationId="{8DF75C3A-D753-7121-037D-C84F3F5F81B7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0" creationId="{5D99E488-BC6E-54BA-5A2C-C19B5909F522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2" creationId="{1BAF0F7A-4AB9-E01E-E843-EEA592B03A50}"/>
          </ac:picMkLst>
        </pc:picChg>
        <pc:picChg chg="add del mod">
          <ac:chgData name="Weifeng Xu" userId="e7aed605-a3dd-4d5a-a692-a87037af107b" providerId="ADAL" clId="{51BD2A79-80D4-433F-A732-2B17722F1121}" dt="2022-11-15T13:59:04.513" v="9426"/>
          <ac:picMkLst>
            <pc:docMk/>
            <pc:sldMk cId="2958228393" sldId="280"/>
            <ac:picMk id="2064" creationId="{8F419933-1BF9-07BD-6679-5BE21227BFD6}"/>
          </ac:picMkLst>
        </pc:picChg>
        <pc:inkChg chg="add del">
          <ac:chgData name="Weifeng Xu" userId="e7aed605-a3dd-4d5a-a692-a87037af107b" providerId="ADAL" clId="{51BD2A79-80D4-433F-A732-2B17722F1121}" dt="2022-11-15T13:53:55.613" v="9400" actId="9405"/>
          <ac:inkMkLst>
            <pc:docMk/>
            <pc:sldMk cId="2958228393" sldId="280"/>
            <ac:inkMk id="8" creationId="{EA780F5E-8FD9-0074-109F-7A8269B8AFED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9" creationId="{C66C468A-027A-ADA6-630D-32E640D4A83C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0" creationId="{FE1783C9-A279-9F2A-745D-F6CA628982B1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2" creationId="{9D825ECD-4C89-64F6-8295-B666EC65DCAE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9" creationId="{0D231C62-ED30-2631-B114-90E1F0EC9AA4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0" creationId="{F12202E8-7067-BF7A-ADCF-1E689AEAFB3A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2" creationId="{70B56EDD-2656-8E0B-EEE2-B1B27528164F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3" creationId="{90A9F87B-0789-7B54-3CE8-B3FC4F15B9DF}"/>
          </ac:inkMkLst>
        </pc:inkChg>
      </pc:sldChg>
      <pc:sldChg chg="addSp delSp modSp mod">
        <pc:chgData name="Weifeng Xu" userId="e7aed605-a3dd-4d5a-a692-a87037af107b" providerId="ADAL" clId="{51BD2A79-80D4-433F-A732-2B17722F1121}" dt="2022-11-15T15:02:13.968" v="9799" actId="207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5:02:13.968" v="9799" actId="207"/>
          <ac:spMkLst>
            <pc:docMk/>
            <pc:sldMk cId="241456241" sldId="281"/>
            <ac:spMk id="3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2-11-15T14:50:59.843" v="9795"/>
          <ac:grpSpMkLst>
            <pc:docMk/>
            <pc:sldMk cId="241456241" sldId="281"/>
            <ac:grpSpMk id="7" creationId="{8FABCE1E-507D-00EB-543D-A79BC17C828F}"/>
          </ac:grpSpMkLst>
        </pc:gr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  <pc:picChg chg="add mod">
          <ac:chgData name="Weifeng Xu" userId="e7aed605-a3dd-4d5a-a692-a87037af107b" providerId="ADAL" clId="{51BD2A79-80D4-433F-A732-2B17722F1121}" dt="2022-11-15T14:50:21.684" v="9784" actId="14100"/>
          <ac:picMkLst>
            <pc:docMk/>
            <pc:sldMk cId="241456241" sldId="281"/>
            <ac:picMk id="3074" creationId="{285D4AE0-6301-93FE-8A89-FE69B613789E}"/>
          </ac:picMkLst>
        </pc:picChg>
        <pc:picChg chg="add del mod">
          <ac:chgData name="Weifeng Xu" userId="e7aed605-a3dd-4d5a-a692-a87037af107b" providerId="ADAL" clId="{51BD2A79-80D4-433F-A732-2B17722F1121}" dt="2022-11-15T14:50:51.946" v="9792"/>
          <ac:picMkLst>
            <pc:docMk/>
            <pc:sldMk cId="241456241" sldId="281"/>
            <ac:picMk id="3076" creationId="{72F4C80C-DFF5-297C-2A4D-54DF05EA6D15}"/>
          </ac:picMkLst>
        </pc:pic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4" creationId="{3720CD8A-149C-7DAB-71AC-644625886675}"/>
          </ac:inkMkLst>
        </pc:ink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6" creationId="{315FCB63-13B5-5A1F-3ACB-28F9831DFBB3}"/>
          </ac:inkMkLst>
        </pc:inkChg>
        <pc:inkChg chg="add">
          <ac:chgData name="Weifeng Xu" userId="e7aed605-a3dd-4d5a-a692-a87037af107b" providerId="ADAL" clId="{51BD2A79-80D4-433F-A732-2B17722F1121}" dt="2022-11-15T14:51:01.029" v="9796" actId="9405"/>
          <ac:inkMkLst>
            <pc:docMk/>
            <pc:sldMk cId="241456241" sldId="281"/>
            <ac:inkMk id="8" creationId="{DDB24AFF-6951-0713-56E8-F1BB123FE93D}"/>
          </ac:inkMkLst>
        </pc:inkChg>
        <pc:inkChg chg="add del">
          <ac:chgData name="Weifeng Xu" userId="e7aed605-a3dd-4d5a-a692-a87037af107b" providerId="ADAL" clId="{51BD2A79-80D4-433F-A732-2B17722F1121}" dt="2022-11-15T15:02:04.218" v="9798" actId="9405"/>
          <ac:inkMkLst>
            <pc:docMk/>
            <pc:sldMk cId="241456241" sldId="281"/>
            <ac:inkMk id="9" creationId="{0234501B-2495-F3BB-1593-DD26455A0D2B}"/>
          </ac:inkMkLst>
        </pc:ink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1-11-30T23:24:15.154" v="9020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23:24:15.154" v="9020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2-04-26T02:09:50.962" v="9252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2:09:50.962" v="9252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2-11-15T13:33:35.745" v="9263" actId="1076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3:33:35.745" v="9263" actId="1076"/>
          <ac:picMkLst>
            <pc:docMk/>
            <pc:sldMk cId="1521722421" sldId="295"/>
            <ac:picMk id="1026" creationId="{C25971FC-DAC9-0B88-44DF-482E81A251F8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5:25:03.133" v="9129" actId="20577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2-04-20T15:25:03.133" v="9129" actId="20577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del mod">
          <ac:chgData name="Weifeng Xu" userId="e7aed605-a3dd-4d5a-a692-a87037af107b" providerId="ADAL" clId="{51BD2A79-80D4-433F-A732-2B17722F1121}" dt="2022-04-20T15:24:19.934" v="9123" actId="478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mod">
          <ac:chgData name="Weifeng Xu" userId="e7aed605-a3dd-4d5a-a692-a87037af107b" providerId="ADAL" clId="{51BD2A79-80D4-433F-A732-2B17722F1121}" dt="2022-04-20T15:24:22.788" v="9125" actId="1076"/>
          <ac:picMkLst>
            <pc:docMk/>
            <pc:sldMk cId="3895156002" sldId="305"/>
            <ac:picMk id="10" creationId="{3F153908-EB29-43A5-AB51-DF6F88E70F14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modSp new mod">
        <pc:chgData name="Weifeng Xu" userId="e7aed605-a3dd-4d5a-a692-a87037af107b" providerId="ADAL" clId="{51BD2A79-80D4-433F-A732-2B17722F1121}" dt="2022-04-20T15:21:45.145" v="9122" actId="1035"/>
        <pc:sldMkLst>
          <pc:docMk/>
          <pc:sldMk cId="93316492" sldId="306"/>
        </pc:sldMkLst>
        <pc:picChg chg="add mod">
          <ac:chgData name="Weifeng Xu" userId="e7aed605-a3dd-4d5a-a692-a87037af107b" providerId="ADAL" clId="{51BD2A79-80D4-433F-A732-2B17722F1121}" dt="2022-04-20T15:21:45.145" v="9122" actId="1035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4:46:39.179" v="9087" actId="1076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picChg chg="add del">
          <ac:chgData name="Weifeng Xu" userId="e7aed605-a3dd-4d5a-a692-a87037af107b" providerId="ADAL" clId="{51BD2A79-80D4-433F-A732-2B17722F1121}" dt="2022-04-20T14:46:25.525" v="9084"/>
          <ac:picMkLst>
            <pc:docMk/>
            <pc:sldMk cId="2079402077" sldId="307"/>
            <ac:picMk id="1026" creationId="{19D90AC2-3520-4AAC-A936-0B967AD9656F}"/>
          </ac:picMkLst>
        </pc:picChg>
        <pc:picChg chg="add mod">
          <ac:chgData name="Weifeng Xu" userId="e7aed605-a3dd-4d5a-a692-a87037af107b" providerId="ADAL" clId="{51BD2A79-80D4-433F-A732-2B17722F1121}" dt="2022-04-20T14:46:39.179" v="9087" actId="1076"/>
          <ac:picMkLst>
            <pc:docMk/>
            <pc:sldMk cId="2079402077" sldId="307"/>
            <ac:picMk id="1028" creationId="{2160534D-EEE1-4848-B95F-3A26BA3D85B8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2-04-26T01:51:42.848" v="9203" actId="20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1:51:42.848" v="9203" actId="20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2-04-26T23:44:43.695" v="9257" actId="6549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2-04-26T23:44:43.695" v="9257" actId="6549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30T23:45:55.546" v="9034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30T23:45:55.546" v="9034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2-04-20T15:28:51.345" v="9140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2-04-20T15:28:51.345" v="9140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  <pc:sldChg chg="modSp new del mod">
        <pc:chgData name="Weifeng Xu" userId="e7aed605-a3dd-4d5a-a692-a87037af107b" providerId="ADAL" clId="{51BD2A79-80D4-433F-A732-2B17722F1121}" dt="2022-11-15T14:04:45.466" v="9462" actId="47"/>
        <pc:sldMkLst>
          <pc:docMk/>
          <pc:sldMk cId="511287586" sldId="325"/>
        </pc:sldMkLst>
        <pc:spChg chg="mod">
          <ac:chgData name="Weifeng Xu" userId="e7aed605-a3dd-4d5a-a692-a87037af107b" providerId="ADAL" clId="{51BD2A79-80D4-433F-A732-2B17722F1121}" dt="2022-11-15T13:51:53.598" v="9376" actId="20577"/>
          <ac:spMkLst>
            <pc:docMk/>
            <pc:sldMk cId="511287586" sldId="325"/>
            <ac:spMk id="2" creationId="{5B14C92C-9ADB-E40C-C145-AE782E80267C}"/>
          </ac:spMkLst>
        </pc:spChg>
        <pc:spChg chg="mod">
          <ac:chgData name="Weifeng Xu" userId="e7aed605-a3dd-4d5a-a692-a87037af107b" providerId="ADAL" clId="{51BD2A79-80D4-433F-A732-2B17722F1121}" dt="2022-11-15T13:51:59.405" v="9388" actId="20577"/>
          <ac:spMkLst>
            <pc:docMk/>
            <pc:sldMk cId="511287586" sldId="325"/>
            <ac:spMk id="3" creationId="{916719BE-51DB-50B3-D14C-0B11A06F6002}"/>
          </ac:spMkLst>
        </pc:spChg>
      </pc:sldChg>
      <pc:sldChg chg="addSp delSp modSp add mod ord">
        <pc:chgData name="Weifeng Xu" userId="e7aed605-a3dd-4d5a-a692-a87037af107b" providerId="ADAL" clId="{51BD2A79-80D4-433F-A732-2B17722F1121}" dt="2022-11-15T14:19:38.656" v="9554" actId="1076"/>
        <pc:sldMkLst>
          <pc:docMk/>
          <pc:sldMk cId="1555038064" sldId="325"/>
        </pc:sldMkLst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5" creationId="{5D9DEA08-8D81-9C7B-A843-329E1755102E}"/>
          </ac:spMkLst>
        </pc:spChg>
        <pc:spChg chg="add mod">
          <ac:chgData name="Weifeng Xu" userId="e7aed605-a3dd-4d5a-a692-a87037af107b" providerId="ADAL" clId="{51BD2A79-80D4-433F-A732-2B17722F1121}" dt="2022-11-15T14:19:17.549" v="9551" actId="20577"/>
          <ac:spMkLst>
            <pc:docMk/>
            <pc:sldMk cId="1555038064" sldId="325"/>
            <ac:spMk id="6" creationId="{02A1CFF4-9124-F813-5B4B-EF389C1D303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5" creationId="{1CE4B2E3-FE13-7C90-D360-DDABB0FCA0B2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7" creationId="{16294501-FDB6-0BCE-77EE-FB473DFAD55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8" creationId="{58505853-E75A-924B-FBB2-BE5BA956F0A3}"/>
          </ac:spMkLst>
        </pc:s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13" creationId="{87BEBF11-4988-A95A-5467-C9C674A47FEB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1" creationId="{45EACFA4-8E6F-B84B-C6EB-821CA18F144A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19:07.687" v="9547" actId="1076"/>
          <ac:picMkLst>
            <pc:docMk/>
            <pc:sldMk cId="1555038064" sldId="325"/>
            <ac:picMk id="3" creationId="{C2BAC3C6-97BC-443F-84E2-A83A6C71D0F9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2" creationId="{8AE6E42D-3836-4A08-986A-394A07E36875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8" creationId="{8DF75C3A-D753-7121-037D-C84F3F5F81B7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0" creationId="{5D99E488-BC6E-54BA-5A2C-C19B5909F522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2" creationId="{1BAF0F7A-4AB9-E01E-E843-EEA592B03A50}"/>
          </ac:picMkLst>
        </pc:picChg>
        <pc:picChg chg="add mod">
          <ac:chgData name="Weifeng Xu" userId="e7aed605-a3dd-4d5a-a692-a87037af107b" providerId="ADAL" clId="{51BD2A79-80D4-433F-A732-2B17722F1121}" dt="2022-11-15T14:19:38.656" v="9554" actId="1076"/>
          <ac:picMkLst>
            <pc:docMk/>
            <pc:sldMk cId="1555038064" sldId="325"/>
            <ac:picMk id="3074" creationId="{BDA8613A-8D4D-BEF2-AB55-9C93126344D9}"/>
          </ac:picMkLst>
        </pc:pic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3:59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1518 65 24575,'-410'0'0,"394"0"0,1 1 0,0 1 0,0 1 0,1 0 0,-1 1 0,0 0 0,-15 8 0,-5 7 0,25-13 0,0 0 0,0-1 0,-1 0 0,1-1 0,-15 4 0,-148 43 0,163-48 0,2 1 0,0-1 0,0 1 0,1 1 0,-1 0 0,1 0 0,0 0 0,1 1 0,-8 8 0,8-8 0,-1 0 0,1-1 0,-1 1 0,0-1 0,0 0 0,0-1 0,-1 0 0,-16 7 0,13-7 0,-1 0 0,1 1 0,0 1 0,0-1 0,0 2 0,1 0 0,0 0 0,0 1 0,-9 10 0,-6 8 0,-37 53 0,30-36 0,14-19 0,12-15 0,-1 1 0,0-2 0,0 1 0,-1-1 0,-12 11 0,14-13 0,0 0 0,1 0 0,-1 1 0,2-1 0,-1 1 0,1 0 0,0 1 0,0-1 0,1 1 0,-4 11 0,-12 25 0,-45 96 0,52-109 0,2-8 0,2 0 0,0 1 0,2 1 0,1-1 0,0 1 0,2 0 0,0 45 0,2-45 0,-1-1 0,-6 25 0,4-23 0,-2 44 0,6-61 0,0-1 0,1 1 0,0-1 0,0 0 0,1 1 0,0-1 0,1 0 0,0 0 0,5 11 0,16 28 0,-17-29 0,2-1 0,1 0 0,0 0 0,1-1 0,17 20 0,-18-27 0,1 0 0,0 0 0,1-1 0,18 10 0,28 20 0,2 7 0,72 41 0,-124-82 0,1 0 0,-1-1 0,0 0 0,1 0 0,0-1 0,9 2 0,-8-3 0,0 2 0,-1-1 0,1 1 0,-1 0 0,10 6 0,45 31 0,-40-24 0,0-2 0,28 13 0,105 57 0,-85-47 0,-52-26 0,1 0 0,0-1 0,0-2 0,1 0 0,31 7 0,-32-10 0,-1 1 0,1 2 0,35 17 0,-29-13 0,34 12 0,79 28 0,-109-44 0,142 35 0,-133-34 0,-20-5 0,1 0 0,-1-1 0,23 0 0,-6-3 0,0 1 0,54 9 0,52 11 0,-92-14 0,1-3 0,96-5 0,-51-1 0,661 2 0,-734-2 0,1 0 0,27-7 0,-10 1 0,61-12 0,-49 9 0,57-20 0,-66 15 0,-33 11 0,0 0 0,1 1 0,-1 1 0,1 0 0,21-2 0,-8 3 0,49-8 0,-68 9 0,0-1 0,0 0 0,-1 0 0,1-1 0,0 0 0,-1 0 0,1 0 0,-1-1 0,0 0 0,-1 0 0,1 0 0,5-6 0,7-19 0,-16 24 0,0 0 0,0 1 0,1 0 0,0 0 0,0 0 0,4-4 0,108-123 0,-105 120 0,-1-1 0,17-26 0,8-10 0,-17 28 0,-4 5 0,0 0 0,-1 0 0,-1-1 0,16-30 0,-13 18 0,24-35 0,-25 44 0,-1 0 0,0-1 0,-2-1 0,8-22 0,3-17 0,-8 26 0,13-57 0,-10-48 0,-11 95 0,-1 0 0,-4-69 0,-1 47 0,-2 37 0,-1 1 0,-1-1 0,-1 1 0,-20-53 0,16 51 0,4 15 0,-1 0 0,-1 0 0,-10-16 0,1 3 0,11 18 0,-1 0 0,-1 0 0,-13-13 0,15 17 0,-1-1 0,1 0 0,0-1 0,1 1 0,0-1 0,0 0 0,-5-12 0,4 9 0,0 1 0,-1 0 0,0 1 0,0 0 0,-1 0 0,0 0 0,-1 1 0,-18-14 0,0 0 0,17 12 0,-6-6 0,-1 1 0,-1 1 0,-1 0 0,-37-21 0,37 25 0,-32-25 0,-4-3 0,-154-63 0,164 75 0,39 21 0,-1 1 0,0 0 0,0 0 0,0 0 0,0 1 0,0 0 0,-1 1 0,-11-3 0,-102-16 0,79 12 0,-19-2 0,-7 0 0,51 7 0,-1 1 0,-22-1 0,-581 3 0,300 3 0,-68-2-1365,371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51:01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2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24575,'-1'100'0,"3"108"0,8-140 0,-6-42 0,3 44 0,-10 57 0,5 94 0,1-200 0,1 0 0,10 32 0,-9-36 0,0 1 0,-1 0 0,-1 1 0,2 19 0,-7 84-1365,2-104-5461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24575,'4'0'0,"-1"1"0,1 1 0,-1-1 0,1 0 0,-1 1 0,0 0 0,1 0 0,4 3 0,8 5 0,15 7 0,-1 1 0,46 36 0,-26-17 0,-40-30 0,0 2 0,-1 0 0,0 0 0,-1 0 0,0 1 0,13 20 0,-19-27 0,-1-1 0,1 0 0,0 1 0,0-1 0,0 0 0,0 0 0,0 0 0,0 0 0,1 0 0,-1-1 0,1 1 0,-1-1 0,1 1 0,0-1 0,0 0 0,-1 0 0,1 0 0,6 0 0,-4 0 0,0-1 0,0 0 0,1 0 0,-1-1 0,0 0 0,0 0 0,0 0 0,0 0 0,7-4 0,6-3 0,0-2 0,0 0 0,-1-1 0,16-13 0,58-48 0,-33 28 0,-45 34 0,1 1 0,-1 0 0,1 1 0,1 1 0,0 0 0,20-6 0,-29 10-151,-1 1-1,1 0 0,-1-1 0,0 0 1,0-1-1,0 1 0,0-1 1,5-5-1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3033 1 24575,'5'0'0,"1"1"0,0-1 0,0 1 0,0 1 0,0-1 0,-1 1 0,1 0 0,-1 0 0,1 1 0,-1-1 0,0 1 0,0 0 0,0 1 0,0-1 0,5 6 0,-4-2 0,0-1 0,0 1 0,0 0 0,-1 1 0,0-1 0,0 1 0,-1 0 0,0 0 0,4 12 0,8 24 0,3 0 0,2-2 0,29 45 0,-32-51 0,-2 1 0,-1 1 0,-2 1 0,9 43 0,-19-72 0,18 92 0,-16-70 0,-1 1 0,-2 0 0,-1 1 0,-4 36 0,1 7 0,4 16 0,-4 101 0,0-183 0,-1-1 0,1 1 0,-2 0 0,-7 18 0,-8 23 0,10-19 0,-2 0 0,-1-1 0,-22 43 0,-59 85 0,65-101 0,5-6 0,18-45 0,-7 14 0,-2 1 0,-24 30 0,11-19 0,-26 45 0,7-10 0,22-35 0,-95 123 0,102-139 0,-32 25 0,31-29 0,2 1 0,-22 24 0,17-17 0,-1 0 0,-44 32 0,55-44 0,-18 12 0,-4 4 0,-47 46 0,49-47 0,25-21 0,1-1 0,1 1 0,-1 0 0,0 0 0,1 0 0,-5 6 0,1 0 0,-1 0 0,-1-1 0,1 0 0,-12 8 0,-17 16 0,-17 10 0,17-14 0,-73 53 0,-12 10 0,105-79 0,1-1 0,-2-1 0,0 0 0,0-2 0,-35 13 0,26-13 0,19-7 0,0 1 0,0 0 0,0 1 0,1 0 0,-1 0 0,1 0 0,-8 7 0,-175 130 0,179-133 0,0 0 0,-23 11 0,24-14 0,-1 1 0,1 1 0,1 0 0,-12 9 0,12-8 0,0 0 0,-1-1 0,0-1 0,0 0 0,0 0 0,-1-1 0,1-1 0,-1 0 0,-14 3 0,14-3 0,-80 26 0,80-26 0,-1 1 0,1 0 0,0 0 0,0 1 0,1 1 0,-18 13 0,16-11 0,-1 0 0,0-1 0,-27 11 0,-84 32 0,115-46 0,0 0 0,0 0 0,1 1 0,0 1 0,0 0 0,0 0 0,1 1 0,0 0 0,0 0 0,-11 17 0,16-22 0,-1 0 0,1 0 0,-1 0 0,0 0 0,0 0 0,0-1 0,0 0 0,0 0 0,0 0 0,-1 0 0,1-1 0,0 1 0,-1-1 0,0 0 0,1-1 0,-6 1 0,-36 11 0,23 0 0,1 1 0,1 1 0,0 1 0,1 1 0,0 1 0,-29 32 0,20-20 0,-48 38 0,32-30 0,32-24 0,-2-1 0,-15 11 0,16-13 0,1 1 0,0 0 0,0 1 0,2 1 0,-20 25 0,21-25 0,0 1 0,-2-1 0,1-1 0,-2 0 0,-26 19 0,28-23-1365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2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24575,'1'0'0,"0"1"0,0-1 0,0 0 0,0 1 0,0-1 0,-1 1 0,1-1 0,0 1 0,0 0 0,-1-1 0,1 1 0,0 0 0,-1-1 0,1 1 0,0 0 0,-1 0 0,1 0 0,-1 0 0,0-1 0,1 1 0,-1 0 0,0 0 0,1 0 0,-1 0 0,0 0 0,0 0 0,0 2 0,4 30 0,-4-29 0,2 288 0,-3-150 0,1-138 0,0 0 0,1 0 0,-1 0 0,1 0 0,0-1 0,1 1 0,-1 0 0,0 0 0,1-1 0,0 1 0,0-1 0,0 1 0,0-1 0,1 0 0,0 0 0,-1 0 0,1 0 0,0 0 0,0-1 0,0 1 0,1-1 0,-1 0 0,6 3 0,8 4 0,1-2 0,1 0 0,32 8 0,-12-4 0,-6-2-1365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24575,'1'3'0,"-1"-1"0,1 0 0,0 1 0,0-1 0,0 0 0,1 0 0,-1 0 0,0 0 0,1 0 0,-1 0 0,4 3 0,9 14 0,40 127 0,13 29 0,-51-138 0,1 2 0,28 45 0,20 37 0,35 66 0,-64-124 0,-22-35 0,30 40 0,-19-32 0,20 40 0,-9-15 0,-10-4 0,-21-44 0,0 0 0,1-1 0,8 13 0,-1-5 0,-1 0 0,-1 1 0,11 30 0,20 73 0,16 37 0,-53-147 0,26 59 0,-23-57 0,0 1 0,-1 0 0,7 26 0,-4 4 0,2-1 0,33 79 0,-33-93 0,-1 0 0,-2 1 0,8 56 0,3 6 0,-15-63 0,-1-1 0,-2 1 0,-1 0 0,-4 42 0,1 4 0,2 700 0,-1-762 0,-1-1 0,-6 28 0,5-27 0,0 1 0,-1 19 0,3-18 0,-2-1 0,-4 19 0,4-19 0,0 1 0,-1 20 0,0 113-1365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24575,'1'8'0,"1"0"0,0 0 0,0 0 0,0 0 0,1 0 0,1 0 0,-1-1 0,1 0 0,0 0 0,1 0 0,8 10 0,18 34 0,-3-3 0,-20-36 0,-1 0 0,0 0 0,8 22 0,-12-24 0,1 0 0,-1 0 0,2 0 0,0-1 0,0 0 0,6 9 0,-10-16 0,1-1 0,-1 1 0,1-1 0,-1 1 0,1-1 0,-1 1 0,1-1 0,0 0 0,0 0 0,0 0 0,-1 0 0,1 0 0,0 0 0,0 0 0,0-1 0,1 1 0,-1-1 0,0 1 0,0-1 0,0 0 0,0 0 0,0 0 0,0 0 0,1 0 0,-1-1 0,0 1 0,0-1 0,0 1 0,0-1 0,0 0 0,0 1 0,0-1 0,0 0 0,-1-1 0,1 1 0,2-1 0,5-5 0,-1 0 0,0 0 0,0-1 0,-1 0 0,11-15 0,-12 15 0,0 1 0,0 0 0,0 0 0,1 0 0,0 0 0,0 1 0,1 1 0,8-6 0,44-31 0,-39 31-40,-1-2-1,0 0 1,35-31-1,-24 19-1162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50:57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1424 1 24575,'-1'4'0,"1"0"0,-1-1 0,0 1 0,0 0 0,0 0 0,0 0 0,-1-1 0,0 1 0,0 0 0,0-1 0,-3 5 0,-33 38 0,12-14 0,-15 27 0,-47 90 0,75-127 0,-1-1 0,-18 22 0,2-2 0,26-34 0,1-1 0,-1 1 0,1 0 0,1 0 0,-4 11 0,4-10 0,0 0 0,-1-1 0,0 1 0,0-1 0,-6 9 0,-6 4 0,-1-1 0,-34 31 0,9-8 0,17-15 0,-27 43 0,-2 2 0,23-26 0,26-38 0,-1 0 0,1-1 0,-1 1 0,-1-1 0,1 0 0,-1-1 0,-1 1 0,-7 5 0,4-4 0,0 1 0,1 0 0,0 0 0,0 1 0,-8 12 0,8-10 0,0 0 0,-1-1 0,-14 12 0,9-9 0,1 1 0,-23 29 0,14-15 0,-19 32 0,36-49 0,-1-1 0,-1 1 0,0-2 0,0 1 0,-1-1 0,-19 17 0,6-10 0,1 2 0,1 0 0,1 0 0,-22 31 0,38-47 0,-7 10 0,0 0 0,-1-1 0,0 0 0,-1-1 0,-22 16 0,25-19 0,0-1 0,0 1 0,0 0 0,1 1 0,-11 15 0,-10 10 0,-66 83 0,95-117 2,0 0 0,0 1 0,0-1-1,0 0 1,-1 0 0,1 1 0,0-1-1,0 0 1,-1 1 0,1-1 0,0 0-1,-1 0 1,1 0 0,0 1 0,-1-1-1,1 0 1,0 0 0,-1 0 0,1 0 0,0 0-1,-1 0 1,1 1 0,0-1 0,-1 0-1,1 0 1,-1 0 0,1 0 0,0 0-1,-1 0 1,1-1 0,0 1 0,-1 0-1,1 0 1,0 0 0,-1 0 0,1 0 0,0 0-1,-1-1 1,-6-13-625,5 9-188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50:59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24575,'5'0'0,"0"1"0,1 0 0,-1 0 0,0 0 0,0 1 0,0 0 0,0 0 0,0 0 0,0 1 0,-1 0 0,6 3 0,50 42 0,-40-30 0,156 155 0,-112-105 0,-51-56 0,0-2 0,21 15 0,-20-15 0,0 0 0,19 18 0,0 6 0,54 41 0,-24-21 0,24 17 0,105 78 0,-149-121 0,-25-18 0,-1 2 0,0-1 0,0 2 0,-1 0 0,-1 1 0,0 1 0,17 22 0,-26-30 0,0 0 0,0 0 0,1-1 0,0 0 0,0 0 0,12 7 0,13 10 0,6 9 0,-18-16 0,33 32 0,87 93 0,-128-128 0,2-1 0,-1-1 0,23 14 0,20 17 0,-19-11 0,-19-17 0,0 1 0,-1 1 0,-1 0 0,0 1 0,-2 0 0,0 1 0,20 35 0,-28-45 0,0 0 0,0 0 0,0-1 0,1 0 0,0 0 0,0 0 0,0-1 0,1 0 0,12 7 0,-19-13-62,0 1 0,0 0 0,0-1 0,0 1 0,0-1 0,0 1 0,0-1 0,0 0 0,0 1 0,0-1 0,0 0 0,0 0-1,0 1 1,0-1 0,0 0 0,0 0 0,0 0 0,0-1 0,0 1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  <a:p>
            <a:r>
              <a:rPr lang="en-US" dirty="0"/>
              <a:t>https://github.com/frankwxu/digital-forensics-lab/blob/main/NIST_Data_Leakage_Case/NIST_Answers/lab_generated_file/LogFile.zip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4.xml"/><Relationship Id="rId18" Type="http://schemas.openxmlformats.org/officeDocument/2006/relationships/image" Target="../media/image28.png"/><Relationship Id="rId3" Type="http://schemas.openxmlformats.org/officeDocument/2006/relationships/image" Target="../media/image19.jpeg"/><Relationship Id="rId21" Type="http://schemas.openxmlformats.org/officeDocument/2006/relationships/image" Target="../media/image30.png"/><Relationship Id="rId7" Type="http://schemas.openxmlformats.org/officeDocument/2006/relationships/customXml" Target="../ink/ink2.xml"/><Relationship Id="rId12" Type="http://schemas.openxmlformats.org/officeDocument/2006/relationships/image" Target="../media/image25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customXml" Target="../ink/ink5.xml"/><Relationship Id="rId10" Type="http://schemas.openxmlformats.org/officeDocument/2006/relationships/image" Target="../media/image23.png"/><Relationship Id="rId19" Type="http://schemas.openxmlformats.org/officeDocument/2006/relationships/customXml" Target="../ink/ink7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6sjdecon9c1f7rl/mft.csv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8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15.xml"/><Relationship Id="rId18" Type="http://schemas.openxmlformats.org/officeDocument/2006/relationships/image" Target="../media/image421.png"/><Relationship Id="rId3" Type="http://schemas.openxmlformats.org/officeDocument/2006/relationships/image" Target="../media/image62.png"/><Relationship Id="rId7" Type="http://schemas.openxmlformats.org/officeDocument/2006/relationships/customXml" Target="../ink/ink12.xml"/><Relationship Id="rId12" Type="http://schemas.openxmlformats.org/officeDocument/2006/relationships/image" Target="../media/image390.png"/><Relationship Id="rId17" Type="http://schemas.openxmlformats.org/officeDocument/2006/relationships/customXml" Target="../ink/ink17.xml"/><Relationship Id="rId2" Type="http://schemas.openxmlformats.org/officeDocument/2006/relationships/image" Target="../media/image61.png"/><Relationship Id="rId16" Type="http://schemas.openxmlformats.org/officeDocument/2006/relationships/image" Target="../media/image41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380.png"/><Relationship Id="rId19" Type="http://schemas.openxmlformats.org/officeDocument/2006/relationships/customXml" Target="../ink/ink18.xml"/><Relationship Id="rId4" Type="http://schemas.openxmlformats.org/officeDocument/2006/relationships/image" Target="../media/image63.png"/><Relationship Id="rId9" Type="http://schemas.openxmlformats.org/officeDocument/2006/relationships/customXml" Target="../ink/ink1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0.png"/><Relationship Id="rId39" Type="http://schemas.openxmlformats.org/officeDocument/2006/relationships/customXml" Target="../ink/ink32.xml"/><Relationship Id="rId21" Type="http://schemas.openxmlformats.org/officeDocument/2006/relationships/customXml" Target="../ink/ink23.xml"/><Relationship Id="rId34" Type="http://schemas.openxmlformats.org/officeDocument/2006/relationships/image" Target="../media/image500.png"/><Relationship Id="rId42" Type="http://schemas.openxmlformats.org/officeDocument/2006/relationships/image" Target="../media/image540.png"/><Relationship Id="rId47" Type="http://schemas.openxmlformats.org/officeDocument/2006/relationships/customXml" Target="../ink/ink36.xml"/><Relationship Id="rId50" Type="http://schemas.openxmlformats.org/officeDocument/2006/relationships/image" Target="../media/image580.png"/><Relationship Id="rId55" Type="http://schemas.openxmlformats.org/officeDocument/2006/relationships/customXml" Target="../ink/ink40.xml"/><Relationship Id="rId2" Type="http://schemas.openxmlformats.org/officeDocument/2006/relationships/image" Target="../media/image64.png"/><Relationship Id="rId16" Type="http://schemas.openxmlformats.org/officeDocument/2006/relationships/image" Target="../media/image410.png"/><Relationship Id="rId29" Type="http://schemas.openxmlformats.org/officeDocument/2006/relationships/customXml" Target="../ink/ink27.xml"/><Relationship Id="rId24" Type="http://schemas.openxmlformats.org/officeDocument/2006/relationships/image" Target="../media/image450.png"/><Relationship Id="rId32" Type="http://schemas.openxmlformats.org/officeDocument/2006/relationships/image" Target="../media/image490.png"/><Relationship Id="rId37" Type="http://schemas.openxmlformats.org/officeDocument/2006/relationships/customXml" Target="../ink/ink31.xml"/><Relationship Id="rId40" Type="http://schemas.openxmlformats.org/officeDocument/2006/relationships/image" Target="../media/image530.png"/><Relationship Id="rId45" Type="http://schemas.openxmlformats.org/officeDocument/2006/relationships/customXml" Target="../ink/ink35.xml"/><Relationship Id="rId53" Type="http://schemas.openxmlformats.org/officeDocument/2006/relationships/customXml" Target="../ink/ink39.xml"/><Relationship Id="rId58" Type="http://schemas.openxmlformats.org/officeDocument/2006/relationships/image" Target="../media/image620.png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470.png"/><Relationship Id="rId36" Type="http://schemas.openxmlformats.org/officeDocument/2006/relationships/image" Target="../media/image510.png"/><Relationship Id="rId49" Type="http://schemas.openxmlformats.org/officeDocument/2006/relationships/customXml" Target="../ink/ink37.xml"/><Relationship Id="rId57" Type="http://schemas.openxmlformats.org/officeDocument/2006/relationships/customXml" Target="../ink/ink41.xml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4" Type="http://schemas.openxmlformats.org/officeDocument/2006/relationships/image" Target="../media/image550.png"/><Relationship Id="rId52" Type="http://schemas.openxmlformats.org/officeDocument/2006/relationships/image" Target="../media/image590.png"/><Relationship Id="rId60" Type="http://schemas.openxmlformats.org/officeDocument/2006/relationships/image" Target="../media/image630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26.xml"/><Relationship Id="rId30" Type="http://schemas.openxmlformats.org/officeDocument/2006/relationships/image" Target="../media/image480.png"/><Relationship Id="rId35" Type="http://schemas.openxmlformats.org/officeDocument/2006/relationships/customXml" Target="../ink/ink30.xml"/><Relationship Id="rId43" Type="http://schemas.openxmlformats.org/officeDocument/2006/relationships/customXml" Target="../ink/ink34.xml"/><Relationship Id="rId48" Type="http://schemas.openxmlformats.org/officeDocument/2006/relationships/image" Target="../media/image570.png"/><Relationship Id="rId56" Type="http://schemas.openxmlformats.org/officeDocument/2006/relationships/image" Target="../media/image610.png"/><Relationship Id="rId51" Type="http://schemas.openxmlformats.org/officeDocument/2006/relationships/customXml" Target="../ink/ink38.xml"/><Relationship Id="rId3" Type="http://schemas.openxmlformats.org/officeDocument/2006/relationships/customXml" Target="../ink/ink19.xml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33" Type="http://schemas.openxmlformats.org/officeDocument/2006/relationships/customXml" Target="../ink/ink29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59" Type="http://schemas.openxmlformats.org/officeDocument/2006/relationships/customXml" Target="../ink/ink42.xml"/><Relationship Id="rId20" Type="http://schemas.openxmlformats.org/officeDocument/2006/relationships/image" Target="../media/image430.png"/><Relationship Id="rId41" Type="http://schemas.openxmlformats.org/officeDocument/2006/relationships/customXml" Target="../ink/ink33.xml"/><Relationship Id="rId54" Type="http://schemas.openxmlformats.org/officeDocument/2006/relationships/image" Target="../media/image60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48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0" Type="http://schemas.openxmlformats.org/officeDocument/2006/relationships/image" Target="../media/image69.png"/><Relationship Id="rId4" Type="http://schemas.openxmlformats.org/officeDocument/2006/relationships/image" Target="../media/image660.png"/><Relationship Id="rId9" Type="http://schemas.openxmlformats.org/officeDocument/2006/relationships/customXml" Target="../ink/ink4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54.xml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53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5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Key Idea, Inc. - Home | Facebook">
            <a:extLst>
              <a:ext uri="{FF2B5EF4-FFF2-40B4-BE49-F238E27FC236}">
                <a16:creationId xmlns:a16="http://schemas.microsoft.com/office/drawing/2014/main" id="{8AE6E42D-3836-4A08-986A-394A07E3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9" y="154981"/>
            <a:ext cx="1988820" cy="1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DEA08-8D81-9C7B-A843-329E1755102E}"/>
              </a:ext>
            </a:extLst>
          </p:cNvPr>
          <p:cNvSpPr txBox="1"/>
          <p:nvPr/>
        </p:nvSpPr>
        <p:spPr>
          <a:xfrm>
            <a:off x="2379039" y="1988439"/>
            <a:ext cx="8532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search for files which parent </a:t>
            </a:r>
            <a:r>
              <a:rPr lang="en-GB" sz="3600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inode</a:t>
            </a:r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 points the </a:t>
            </a:r>
            <a:r>
              <a:rPr lang="en-GB" sz="3600" dirty="0">
                <a:solidFill>
                  <a:srgbClr val="7030A0"/>
                </a:solidFill>
                <a:latin typeface="Britannic Bold" panose="020B0903060703020204" pitchFamily="34" charset="0"/>
              </a:rPr>
              <a:t>staging area!</a:t>
            </a:r>
            <a:endParaRPr lang="en-US" sz="3600" dirty="0">
              <a:solidFill>
                <a:srgbClr val="7030A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58" name="Picture 10" descr="How To Open File With MFT Extension? - File Extension .MFT">
            <a:extLst>
              <a:ext uri="{FF2B5EF4-FFF2-40B4-BE49-F238E27FC236}">
                <a16:creationId xmlns:a16="http://schemas.microsoft.com/office/drawing/2014/main" id="{8DF75C3A-D753-7121-037D-C84F3F5F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536" y="3188768"/>
            <a:ext cx="1003366" cy="10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BEBF11-4988-A95A-5467-C9C674A47FEB}"/>
              </a:ext>
            </a:extLst>
          </p:cNvPr>
          <p:cNvGrpSpPr/>
          <p:nvPr/>
        </p:nvGrpSpPr>
        <p:grpSpPr>
          <a:xfrm>
            <a:off x="8302262" y="1906589"/>
            <a:ext cx="1623600" cy="1312920"/>
            <a:chOff x="8302262" y="3324646"/>
            <a:chExt cx="162360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14:cNvPr>
                <p14:cNvContentPartPr/>
                <p14:nvPr/>
              </p14:nvContentPartPr>
              <p14:xfrm>
                <a:off x="8302262" y="3324646"/>
                <a:ext cx="1623600" cy="86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4622" y="3307006"/>
                  <a:ext cx="16592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14:cNvPr>
                <p14:cNvContentPartPr/>
                <p14:nvPr/>
              </p14:nvContentPartPr>
              <p14:xfrm>
                <a:off x="9290462" y="4217806"/>
                <a:ext cx="23760" cy="41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72822" y="4200166"/>
                  <a:ext cx="59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14:cNvPr>
                <p14:cNvContentPartPr/>
                <p14:nvPr/>
              </p14:nvContentPartPr>
              <p14:xfrm>
                <a:off x="9187862" y="4529566"/>
                <a:ext cx="304920" cy="10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70222" y="4511566"/>
                  <a:ext cx="34056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E4B2E3-FE13-7C90-D360-DDABB0FCA0B2}"/>
              </a:ext>
            </a:extLst>
          </p:cNvPr>
          <p:cNvSpPr txBox="1"/>
          <p:nvPr/>
        </p:nvSpPr>
        <p:spPr>
          <a:xfrm>
            <a:off x="3565433" y="5117159"/>
            <a:ext cx="1370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UsnJrnl</a:t>
            </a:r>
            <a:endParaRPr lang="en-US" sz="2000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60" name="Picture 12" descr="File, log, logfile icon - Download on Iconfinder">
            <a:extLst>
              <a:ext uri="{FF2B5EF4-FFF2-40B4-BE49-F238E27FC236}">
                <a16:creationId xmlns:a16="http://schemas.microsoft.com/office/drawing/2014/main" id="{5D99E488-BC6E-54BA-5A2C-C19B5909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91" y="3928232"/>
            <a:ext cx="1188927" cy="11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Delete Win Log Files In Windows 10? [SOLVED]">
            <a:extLst>
              <a:ext uri="{FF2B5EF4-FFF2-40B4-BE49-F238E27FC236}">
                <a16:creationId xmlns:a16="http://schemas.microsoft.com/office/drawing/2014/main" id="{1BAF0F7A-4AB9-E01E-E843-EEA592B0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06" y="4053593"/>
            <a:ext cx="922187" cy="9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94501-FDB6-0BCE-77EE-FB473DFAD553}"/>
              </a:ext>
            </a:extLst>
          </p:cNvPr>
          <p:cNvSpPr txBox="1"/>
          <p:nvPr/>
        </p:nvSpPr>
        <p:spPr>
          <a:xfrm>
            <a:off x="5535202" y="5097366"/>
            <a:ext cx="1249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LogFile</a:t>
            </a:r>
            <a:endParaRPr lang="en-US" sz="2000" i="1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05853-E75A-924B-FBB2-BE5BA956F0A3}"/>
              </a:ext>
            </a:extLst>
          </p:cNvPr>
          <p:cNvSpPr txBox="1"/>
          <p:nvPr/>
        </p:nvSpPr>
        <p:spPr>
          <a:xfrm>
            <a:off x="5405563" y="3221008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from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EACFA4-8E6F-B84B-C6EB-821CA18F144A}"/>
              </a:ext>
            </a:extLst>
          </p:cNvPr>
          <p:cNvGrpSpPr/>
          <p:nvPr/>
        </p:nvGrpSpPr>
        <p:grpSpPr>
          <a:xfrm>
            <a:off x="4431542" y="2393866"/>
            <a:ext cx="1255680" cy="1621800"/>
            <a:chOff x="4431542" y="3148246"/>
            <a:chExt cx="1255680" cy="16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14:cNvPr>
                <p14:cNvContentPartPr/>
                <p14:nvPr/>
              </p14:nvContentPartPr>
              <p14:xfrm>
                <a:off x="4461062" y="3148246"/>
                <a:ext cx="1226160" cy="154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43422" y="3130606"/>
                  <a:ext cx="126180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14:cNvPr>
                <p14:cNvContentPartPr/>
                <p14:nvPr/>
              </p14:nvContentPartPr>
              <p14:xfrm>
                <a:off x="4431542" y="4542166"/>
                <a:ext cx="90720" cy="22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3542" y="4524526"/>
                  <a:ext cx="1263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EE4751-DDD5-6394-2AC1-88DF3E29FEA9}"/>
              </a:ext>
            </a:extLst>
          </p:cNvPr>
          <p:cNvGrpSpPr/>
          <p:nvPr/>
        </p:nvGrpSpPr>
        <p:grpSpPr>
          <a:xfrm>
            <a:off x="5677502" y="2453266"/>
            <a:ext cx="468720" cy="1400760"/>
            <a:chOff x="5677502" y="3207646"/>
            <a:chExt cx="468720" cy="14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14:cNvPr>
                <p14:cNvContentPartPr/>
                <p14:nvPr/>
              </p14:nvContentPartPr>
              <p14:xfrm>
                <a:off x="5677502" y="3207646"/>
                <a:ext cx="371160" cy="138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59862" y="3189646"/>
                  <a:ext cx="40680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14:cNvPr>
                <p14:cNvContentPartPr/>
                <p14:nvPr/>
              </p14:nvContentPartPr>
              <p14:xfrm>
                <a:off x="5935982" y="4475926"/>
                <a:ext cx="21024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17982" y="4457926"/>
                  <a:ext cx="245880" cy="16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0DCB51-7160-71A3-9342-58D04E1D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01" y="4365444"/>
            <a:ext cx="2724202" cy="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039CF-CA8F-7C72-F942-C266F18BACA4}"/>
              </a:ext>
            </a:extLst>
          </p:cNvPr>
          <p:cNvSpPr txBox="1"/>
          <p:nvPr/>
        </p:nvSpPr>
        <p:spPr>
          <a:xfrm>
            <a:off x="8979459" y="14150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CA9F8-12F4-FDC6-DC34-36DEB17CDF13}"/>
              </a:ext>
            </a:extLst>
          </p:cNvPr>
          <p:cNvSpPr txBox="1"/>
          <p:nvPr/>
        </p:nvSpPr>
        <p:spPr>
          <a:xfrm>
            <a:off x="4594658" y="310764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2D21-F2AA-FCC3-4DA0-1822275D42EF}"/>
              </a:ext>
            </a:extLst>
          </p:cNvPr>
          <p:cNvSpPr txBox="1"/>
          <p:nvPr/>
        </p:nvSpPr>
        <p:spPr>
          <a:xfrm>
            <a:off x="6315268" y="31142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3009699"/>
            <a:ext cx="10496474" cy="1510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326" y="2640367"/>
            <a:ext cx="36572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staging folder has been deleted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F3254A-F987-4988-BA81-69E5DF93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find </a:t>
            </a:r>
            <a:r>
              <a:rPr lang="en-US" sz="4800" dirty="0" err="1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inode</a:t>
            </a:r>
            <a:r>
              <a:rPr lang="en-US" dirty="0"/>
              <a:t> of staging area using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Sticky notes - Free education icons">
            <a:extLst>
              <a:ext uri="{FF2B5EF4-FFF2-40B4-BE49-F238E27FC236}">
                <a16:creationId xmlns:a16="http://schemas.microsoft.com/office/drawing/2014/main" id="{FAB45A85-807D-31D8-E73C-7769405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" y="78812"/>
            <a:ext cx="860861" cy="8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$MFT, $</a:t>
            </a:r>
            <a:r>
              <a:rPr lang="en-US" i="1" dirty="0" err="1">
                <a:solidFill>
                  <a:srgbClr val="7030A0"/>
                </a:solidFill>
              </a:rPr>
              <a:t>UsnJrl</a:t>
            </a:r>
            <a:r>
              <a:rPr lang="en-US" i="1" dirty="0">
                <a:solidFill>
                  <a:srgbClr val="7030A0"/>
                </a:solidFill>
              </a:rPr>
              <a:t>, 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</a:t>
            </a:r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0"/>
              </a:rPr>
              <a:t>metadata</a:t>
            </a:r>
            <a:r>
              <a:rPr lang="en-US" dirty="0"/>
              <a:t>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16357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Optional Stamp. Optional Round Vintage Grunge Label. Stock Vector -  Illustration of optional, isolated: 186949189">
            <a:extLst>
              <a:ext uri="{FF2B5EF4-FFF2-40B4-BE49-F238E27FC236}">
                <a16:creationId xmlns:a16="http://schemas.microsoft.com/office/drawing/2014/main" id="{2160534D-EEE1-4848-B95F-3A26BA3D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2055" cy="8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9029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https://www.dropbox.com/s/6sjdecon9c1f7rl/mft.csv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https://raw.githubusercontent.com/frankwxu/digital-forensics-lab/main/NIST_Data_Leakage_Case/NIST_Answers/lab_generated_file/mft.zip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  <p:pic>
        <p:nvPicPr>
          <p:cNvPr id="22" name="Picture 2" descr="Direct download - Free arrows icons">
            <a:extLst>
              <a:ext uri="{FF2B5EF4-FFF2-40B4-BE49-F238E27FC236}">
                <a16:creationId xmlns:a16="http://schemas.microsoft.com/office/drawing/2014/main" id="{236FDC01-98A3-46C7-B0B1-D8C818AF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6" y="285471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  <p:pic>
        <p:nvPicPr>
          <p:cNvPr id="1026" name="Picture 2" descr="Remember that 0.27%!. Yes please remember it, don't forget… | by Kayode  Damali | BSc, MPSA | Medium">
            <a:extLst>
              <a:ext uri="{FF2B5EF4-FFF2-40B4-BE49-F238E27FC236}">
                <a16:creationId xmlns:a16="http://schemas.microsoft.com/office/drawing/2014/main" id="{C25971FC-DAC9-0B88-44DF-482E81A2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59" y="4931564"/>
            <a:ext cx="1019052" cy="7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6116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https://www.dropbox.com/s/cbxcx1276udxrnn/UsnJrnl_2020-11-28_12-15-14.csv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  <p:pic>
        <p:nvPicPr>
          <p:cNvPr id="15" name="Picture 2" descr="Direct download - Free arrows icons">
            <a:extLst>
              <a:ext uri="{FF2B5EF4-FFF2-40B4-BE49-F238E27FC236}">
                <a16:creationId xmlns:a16="http://schemas.microsoft.com/office/drawing/2014/main" id="{E127BD6B-0A9A-44F4-ADB9-6E767AE6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0" y="1387502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FF0000"/>
                </a:solidFill>
              </a:rPr>
              <a:t>corruption</a:t>
            </a:r>
            <a:r>
              <a:rPr lang="en-US" dirty="0"/>
              <a:t>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5" y="2359968"/>
            <a:ext cx="2968865" cy="1220723"/>
          </a:xfrm>
          <a:prstGeom prst="rect">
            <a:avLst/>
          </a:prstGeom>
        </p:spPr>
      </p:pic>
      <p:pic>
        <p:nvPicPr>
          <p:cNvPr id="3074" name="Picture 2" descr="What is Recover?">
            <a:extLst>
              <a:ext uri="{FF2B5EF4-FFF2-40B4-BE49-F238E27FC236}">
                <a16:creationId xmlns:a16="http://schemas.microsoft.com/office/drawing/2014/main" id="{285D4AE0-6301-93FE-8A89-FE69B613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820" y="0"/>
            <a:ext cx="1821180" cy="12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FABCE1E-507D-00EB-543D-A79BC17C828F}"/>
              </a:ext>
            </a:extLst>
          </p:cNvPr>
          <p:cNvGrpSpPr/>
          <p:nvPr/>
        </p:nvGrpSpPr>
        <p:grpSpPr>
          <a:xfrm>
            <a:off x="11017980" y="129120"/>
            <a:ext cx="690840" cy="648360"/>
            <a:chOff x="11017980" y="129120"/>
            <a:chExt cx="690840" cy="64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720CD8A-149C-7DAB-71AC-644625886675}"/>
                    </a:ext>
                  </a:extLst>
                </p14:cNvPr>
                <p14:cNvContentPartPr/>
                <p14:nvPr/>
              </p14:nvContentPartPr>
              <p14:xfrm>
                <a:off x="11039220" y="129120"/>
                <a:ext cx="512640" cy="64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720CD8A-149C-7DAB-71AC-6446258866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21220" y="111480"/>
                  <a:ext cx="5482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5FCB63-13B5-5A1F-3ACB-28F9831DFBB3}"/>
                    </a:ext>
                  </a:extLst>
                </p14:cNvPr>
                <p14:cNvContentPartPr/>
                <p14:nvPr/>
              </p14:nvContentPartPr>
              <p14:xfrm>
                <a:off x="11017980" y="129120"/>
                <a:ext cx="690840" cy="59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5FCB63-13B5-5A1F-3ACB-28F9831DFB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00340" y="111480"/>
                  <a:ext cx="726480" cy="63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14:cNvPr>
              <p14:cNvContentPartPr/>
              <p14:nvPr/>
            </p14:nvContentPartPr>
            <p14:xfrm>
              <a:off x="11460060" y="524976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42420" y="523212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operations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are stored in $I30 attribute of an $MFT entry.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change 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operations-&gt;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(operation)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(</a:t>
            </a:r>
            <a:r>
              <a:rPr lang="en-US" dirty="0">
                <a:solidFill>
                  <a:srgbClr val="7030A0"/>
                </a:solidFill>
              </a:rPr>
              <a:t>operation</a:t>
            </a:r>
            <a:r>
              <a:rPr lang="en-US" dirty="0"/>
              <a:t>)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dirty="0" err="1">
                <a:solidFill>
                  <a:srgbClr val="7030A0"/>
                </a:solidFill>
              </a:rPr>
              <a:t>UsnJrnl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i="1" dirty="0">
                <a:solidFill>
                  <a:srgbClr val="7030A0"/>
                </a:solidFill>
              </a:rPr>
              <a:t> &lt;= </a:t>
            </a: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>
                <a:solidFill>
                  <a:srgbClr val="7030A0"/>
                </a:solidFill>
              </a:rPr>
              <a:t>.csv &lt;= </a:t>
            </a:r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to </a:t>
            </a: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5B1A9-6627-4205-9DE8-363E4F2833F8}"/>
              </a:ext>
            </a:extLst>
          </p:cNvPr>
          <p:cNvSpPr txBox="1"/>
          <p:nvPr/>
        </p:nvSpPr>
        <p:spPr>
          <a:xfrm>
            <a:off x="5343229" y="5310554"/>
            <a:ext cx="725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(False)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(True)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  <p:pic>
        <p:nvPicPr>
          <p:cNvPr id="10" name="Picture 2" descr="Direct download - Free arrows icons">
            <a:extLst>
              <a:ext uri="{FF2B5EF4-FFF2-40B4-BE49-F238E27FC236}">
                <a16:creationId xmlns:a16="http://schemas.microsoft.com/office/drawing/2014/main" id="{3F153908-EB29-43A5-AB51-DF6F88E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40" y="1233640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1122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</a:t>
            </a:r>
            <a:r>
              <a:rPr lang="en-US">
                <a:solidFill>
                  <a:srgbClr val="FF0000"/>
                </a:solidFill>
              </a:rPr>
              <a:t>IDs which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for each jpg file</a:t>
            </a:r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2666476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C3C6-97BC-443F-84E2-A83A6C71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37" y="3696186"/>
            <a:ext cx="10691787" cy="133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1CFF4-9124-F813-5B4B-EF389C1D3033}"/>
              </a:ext>
            </a:extLst>
          </p:cNvPr>
          <p:cNvSpPr txBox="1"/>
          <p:nvPr/>
        </p:nvSpPr>
        <p:spPr>
          <a:xfrm>
            <a:off x="932437" y="3311434"/>
            <a:ext cx="75591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area but nothing there because all files will be deleted after burn</a:t>
            </a:r>
          </a:p>
        </p:txBody>
      </p:sp>
      <p:pic>
        <p:nvPicPr>
          <p:cNvPr id="3074" name="Picture 2" descr="Red x mark icon - Free red x mark icons">
            <a:extLst>
              <a:ext uri="{FF2B5EF4-FFF2-40B4-BE49-F238E27FC236}">
                <a16:creationId xmlns:a16="http://schemas.microsoft.com/office/drawing/2014/main" id="{BDA8613A-8D4D-BEF2-AB55-9C931263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3021974"/>
            <a:ext cx="606743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3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s</a:t>
            </a:r>
            <a:r>
              <a:rPr lang="en-US" dirty="0"/>
              <a:t>taging area </a:t>
            </a:r>
            <a:r>
              <a:rPr lang="en-US" sz="3600" i="1" dirty="0">
                <a:solidFill>
                  <a:srgbClr val="FF0000"/>
                </a:solidFill>
              </a:rPr>
              <a:t>/burn/burn </a:t>
            </a:r>
            <a:r>
              <a:rPr lang="en-US" dirty="0"/>
              <a:t>in registry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2983"/>
            <a:ext cx="10049828" cy="281963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B11B1B-B085-C23D-4C35-8329AA79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" y="230585"/>
            <a:ext cx="1415415" cy="4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5EE18-DF60-6864-53CA-5AF54D0C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1617"/>
            <a:ext cx="10821338" cy="1165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6A04A-49DD-DD41-0F8C-B9E810CA6A6B}"/>
              </a:ext>
            </a:extLst>
          </p:cNvPr>
          <p:cNvSpPr/>
          <p:nvPr/>
        </p:nvSpPr>
        <p:spPr>
          <a:xfrm>
            <a:off x="838200" y="6033744"/>
            <a:ext cx="993041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The value "</a:t>
            </a:r>
            <a:r>
              <a:rPr lang="en-US" sz="1200" i="1" dirty="0" err="1">
                <a:solidFill>
                  <a:srgbClr val="007DB5"/>
                </a:solidFill>
              </a:rPr>
              <a:t>StagingPath</a:t>
            </a:r>
            <a:r>
              <a:rPr lang="en-US" sz="1200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8C2D1-9D80-2785-3089-A1D793E57A99}"/>
              </a:ext>
            </a:extLst>
          </p:cNvPr>
          <p:cNvSpPr/>
          <p:nvPr/>
        </p:nvSpPr>
        <p:spPr>
          <a:xfrm>
            <a:off x="838200" y="4452285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64A87-4035-9E72-162E-03E4AED963BE}"/>
              </a:ext>
            </a:extLst>
          </p:cNvPr>
          <p:cNvSpPr txBox="1"/>
          <p:nvPr/>
        </p:nvSpPr>
        <p:spPr>
          <a:xfrm>
            <a:off x="4596418" y="2609821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</a:rPr>
              <a:t>HKEY_CURRENT_USER\Software\Microsoft\Windows\CurrentVersion\Explorer\CD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34551</TotalTime>
  <Words>3901</Words>
  <Application>Microsoft Office PowerPoint</Application>
  <PresentationFormat>Widescreen</PresentationFormat>
  <Paragraphs>391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Abadi</vt:lpstr>
      <vt:lpstr>Arial</vt:lpstr>
      <vt:lpstr>Britannic Bold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How to find staging area /burn/burn in registry</vt:lpstr>
      <vt:lpstr>PowerPoint Presentation</vt:lpstr>
      <vt:lpstr>We can’t find inode of staging area using fls</vt:lpstr>
      <vt:lpstr>$MFT, $UsnJrl, $LogFile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2022-11-15T15:02:17Z</dcterms:modified>
</cp:coreProperties>
</file>